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79859" autoAdjust="0"/>
  </p:normalViewPr>
  <p:slideViewPr>
    <p:cSldViewPr snapToGrid="0">
      <p:cViewPr varScale="1">
        <p:scale>
          <a:sx n="91" d="100"/>
          <a:sy n="91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1079</Words>
  <Application>Microsoft Office PowerPoint</Application>
  <PresentationFormat>와이드스크린</PresentationFormat>
  <Paragraphs>305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-윤고딕350</vt:lpstr>
      <vt:lpstr>Arial</vt:lpstr>
      <vt:lpstr>Office 테마</vt:lpstr>
      <vt:lpstr>스타트업 지원사업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국내 스타트업/창업 지원 프로그램</dc:title>
  <dc:creator>dk252</dc:creator>
  <cp:lastModifiedBy>윤 창범</cp:lastModifiedBy>
  <cp:revision>16</cp:revision>
  <dcterms:created xsi:type="dcterms:W3CDTF">2020-12-08T07:14:49Z</dcterms:created>
  <dcterms:modified xsi:type="dcterms:W3CDTF">2020-12-23T07:31:14Z</dcterms:modified>
</cp:coreProperties>
</file>